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" cy="106934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96888" indent="-39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95363" indent="-809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492250" indent="-1206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990725" indent="-1619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6270" autoAdjust="0"/>
    <p:restoredTop sz="94694"/>
  </p:normalViewPr>
  <p:slideViewPr>
    <p:cSldViewPr>
      <p:cViewPr>
        <p:scale>
          <a:sx n="400" d="100"/>
          <a:sy n="400" d="100"/>
        </p:scale>
        <p:origin x="4728" y="-21400"/>
      </p:cViewPr>
      <p:guideLst>
        <p:guide orient="horz" pos="3368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1FBE038-A6A4-4F42-96C9-0DFF4CF039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E431D90-205F-0B43-884E-E07EA7665B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2340C1E-55F3-3A48-A179-F0C666DB0D7D}" type="datetimeFigureOut">
              <a:rPr lang="es-ES"/>
              <a:pPr>
                <a:defRPr/>
              </a:pPr>
              <a:t>22/3/22</a:t>
            </a:fld>
            <a:endParaRPr lang="es-ES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C12A1805-419D-C545-BB4D-B1CF0562FC1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1143000"/>
            <a:ext cx="263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BC59D15C-989C-5A45-8B3F-04C014A329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86F1F9E-2333-FA4C-8D2C-CEE9FE1A212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F7B8ACF-2EB7-CD48-9A83-BDA38F94C0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58A4C29-0640-2146-97BE-E15AF65851F4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Marcador de imagen de diapositiva 1">
            <a:extLst>
              <a:ext uri="{FF2B5EF4-FFF2-40B4-BE49-F238E27FC236}">
                <a16:creationId xmlns:a16="http://schemas.microsoft.com/office/drawing/2014/main" id="{3003C727-D9C4-7D4F-9B86-C7F648BF128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8" name="Marcador de notas 2">
            <a:extLst>
              <a:ext uri="{FF2B5EF4-FFF2-40B4-BE49-F238E27FC236}">
                <a16:creationId xmlns:a16="http://schemas.microsoft.com/office/drawing/2014/main" id="{8B5CD184-FD7A-2340-BB2E-4F54D98A56F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4099" name="Marcador de número de diapositiva 3">
            <a:extLst>
              <a:ext uri="{FF2B5EF4-FFF2-40B4-BE49-F238E27FC236}">
                <a16:creationId xmlns:a16="http://schemas.microsoft.com/office/drawing/2014/main" id="{1D7353C0-E161-BA4E-A0BA-6073AA3641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DFFA1A-8F02-5548-9EA3-445C5396C34E}" type="slidenum">
              <a:rPr lang="es-ES" altLang="es-ES"/>
              <a:pPr/>
              <a:t>1</a:t>
            </a:fld>
            <a:endParaRPr lang="es-ES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644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>
            <a:extLst>
              <a:ext uri="{FF2B5EF4-FFF2-40B4-BE49-F238E27FC236}">
                <a16:creationId xmlns:a16="http://schemas.microsoft.com/office/drawing/2014/main" id="{359CD581-5D7E-D741-B905-407A47BA6A38}"/>
              </a:ext>
            </a:extLst>
          </p:cNvPr>
          <p:cNvSpPr txBox="1">
            <a:spLocks/>
          </p:cNvSpPr>
          <p:nvPr userDrawn="1"/>
        </p:nvSpPr>
        <p:spPr>
          <a:xfrm rot="5400000">
            <a:off x="106453" y="9153831"/>
            <a:ext cx="758771" cy="921373"/>
          </a:xfrm>
          <a:prstGeom prst="rect">
            <a:avLst/>
          </a:prstGeom>
          <a:noFill/>
        </p:spPr>
        <p:txBody>
          <a:bodyPr vert="vert270" lIns="99569" tIns="49785" rIns="99569" bIns="49785"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TFM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5436829-A713-9446-8076-578A4EDE70E0}"/>
              </a:ext>
            </a:extLst>
          </p:cNvPr>
          <p:cNvSpPr txBox="1"/>
          <p:nvPr userDrawn="1"/>
        </p:nvSpPr>
        <p:spPr>
          <a:xfrm>
            <a:off x="-18284" y="9770070"/>
            <a:ext cx="92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>
                <a:solidFill>
                  <a:schemeClr val="bg1"/>
                </a:solidFill>
                <a:latin typeface="+mj-lt"/>
              </a:rPr>
              <a:t>Máster  Universitario en Transformación digital de empresas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9784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9569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49353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99138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3063" indent="-3730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1 Título">
            <a:extLst>
              <a:ext uri="{FF2B5EF4-FFF2-40B4-BE49-F238E27FC236}">
                <a16:creationId xmlns:a16="http://schemas.microsoft.com/office/drawing/2014/main" id="{1AF49FC1-EB74-AA47-B6F6-710ACD3CC1A8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-4168792" y="4412414"/>
            <a:ext cx="9247221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sz="2600" dirty="0">
                <a:solidFill>
                  <a:schemeClr val="bg1"/>
                </a:solidFill>
                <a:latin typeface="Calibri" panose="020F0502020204030204" pitchFamily="34" charset="0"/>
              </a:rPr>
              <a:t>Título TFG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3</Words>
  <Application>Microsoft Macintosh PowerPoint</Application>
  <PresentationFormat>Personalizado</PresentationFormat>
  <Paragraphs>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Georgia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Jorge Sanchez</dc:creator>
  <cp:lastModifiedBy>Francisco Rodríguez Díaz</cp:lastModifiedBy>
  <cp:revision>52</cp:revision>
  <dcterms:created xsi:type="dcterms:W3CDTF">2009-08-08T14:05:54Z</dcterms:created>
  <dcterms:modified xsi:type="dcterms:W3CDTF">2022-03-22T08:45:37Z</dcterms:modified>
</cp:coreProperties>
</file>